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7" r:id="rId3"/>
    <p:sldId id="294" r:id="rId4"/>
    <p:sldId id="289" r:id="rId5"/>
    <p:sldId id="293" r:id="rId6"/>
    <p:sldId id="295" r:id="rId7"/>
    <p:sldId id="297" r:id="rId8"/>
    <p:sldId id="298" r:id="rId9"/>
    <p:sldId id="299" r:id="rId10"/>
    <p:sldId id="300" r:id="rId11"/>
    <p:sldId id="301" r:id="rId12"/>
    <p:sldId id="292" r:id="rId13"/>
    <p:sldId id="291" r:id="rId14"/>
    <p:sldId id="283" r:id="rId15"/>
    <p:sldId id="284" r:id="rId16"/>
    <p:sldId id="288" r:id="rId17"/>
    <p:sldId id="276" r:id="rId18"/>
    <p:sldId id="279" r:id="rId19"/>
    <p:sldId id="278" r:id="rId20"/>
    <p:sldId id="280" r:id="rId21"/>
    <p:sldId id="282" r:id="rId22"/>
    <p:sldId id="268" r:id="rId23"/>
    <p:sldId id="267" r:id="rId24"/>
    <p:sldId id="266" r:id="rId25"/>
    <p:sldId id="265" r:id="rId26"/>
    <p:sldId id="258" r:id="rId27"/>
    <p:sldId id="263" r:id="rId28"/>
    <p:sldId id="264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09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108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11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10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10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9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53.png"/><Relationship Id="rId5" Type="http://schemas.openxmlformats.org/officeDocument/2006/relationships/image" Target="../media/image108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51.png"/><Relationship Id="rId9" Type="http://schemas.openxmlformats.org/officeDocument/2006/relationships/image" Target="../media/image112.png"/><Relationship Id="rId14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21" Type="http://schemas.openxmlformats.org/officeDocument/2006/relationships/image" Target="../media/image42.png"/><Relationship Id="rId34" Type="http://schemas.openxmlformats.org/officeDocument/2006/relationships/image" Target="../media/image5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17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7.png"/><Relationship Id="rId30" Type="http://schemas.openxmlformats.org/officeDocument/2006/relationships/image" Target="../media/image16.png"/><Relationship Id="rId35" Type="http://schemas.openxmlformats.org/officeDocument/2006/relationships/image" Target="../media/image5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4.png"/><Relationship Id="rId39" Type="http://schemas.openxmlformats.org/officeDocument/2006/relationships/image" Target="../media/image95.png"/><Relationship Id="rId21" Type="http://schemas.openxmlformats.org/officeDocument/2006/relationships/image" Target="../media/image79.png"/><Relationship Id="rId34" Type="http://schemas.openxmlformats.org/officeDocument/2006/relationships/image" Target="../media/image13.png"/><Relationship Id="rId42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6.png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89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36" Type="http://schemas.openxmlformats.org/officeDocument/2006/relationships/image" Target="../media/image92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1.png"/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0.png"/><Relationship Id="rId38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4.png"/><Relationship Id="rId4" Type="http://schemas.openxmlformats.org/officeDocument/2006/relationships/image" Target="../media/image100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0.png"/><Relationship Id="rId25" Type="http://schemas.openxmlformats.org/officeDocument/2006/relationships/image" Target="../media/image129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8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7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7252B0-9E90-9F0E-F75C-F89F952A5938}"/>
              </a:ext>
            </a:extLst>
          </p:cNvPr>
          <p:cNvGrpSpPr/>
          <p:nvPr/>
        </p:nvGrpSpPr>
        <p:grpSpPr>
          <a:xfrm>
            <a:off x="2413782" y="1093155"/>
            <a:ext cx="2277532" cy="1697669"/>
            <a:chOff x="2590801" y="1197930"/>
            <a:chExt cx="2277532" cy="1697669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98E8233B-5C7B-F1A1-8EE3-041C6E4E4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486"/>
            <a:stretch/>
          </p:blipFill>
          <p:spPr bwMode="auto">
            <a:xfrm>
              <a:off x="2590801" y="1197930"/>
              <a:ext cx="982605" cy="169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B8082F1-364D-64AD-9CB4-7F94C1D9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406" y="1462112"/>
              <a:ext cx="1294927" cy="10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680213" y="1075839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8AFF9-528F-A35F-439B-ED10E81D8200}"/>
              </a:ext>
            </a:extLst>
          </p:cNvPr>
          <p:cNvGrpSpPr/>
          <p:nvPr/>
        </p:nvGrpSpPr>
        <p:grpSpPr>
          <a:xfrm>
            <a:off x="7021043" y="1039191"/>
            <a:ext cx="1954616" cy="1697671"/>
            <a:chOff x="6497124" y="4593267"/>
            <a:chExt cx="1954616" cy="1697671"/>
          </a:xfrm>
        </p:grpSpPr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1253CD0-2530-8879-3260-E12598779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270"/>
            <a:stretch/>
          </p:blipFill>
          <p:spPr bwMode="auto">
            <a:xfrm>
              <a:off x="6497124" y="4593267"/>
              <a:ext cx="6826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6FC7165-5932-6C19-9B26-598425F9C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5" t="12628" b="13327"/>
            <a:stretch/>
          </p:blipFill>
          <p:spPr bwMode="auto">
            <a:xfrm>
              <a:off x="7208951" y="4947409"/>
              <a:ext cx="1242789" cy="94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AE888-B839-6614-8CC5-2C600C11CAB1}"/>
              </a:ext>
            </a:extLst>
          </p:cNvPr>
          <p:cNvGrpSpPr/>
          <p:nvPr/>
        </p:nvGrpSpPr>
        <p:grpSpPr>
          <a:xfrm>
            <a:off x="9600178" y="1035424"/>
            <a:ext cx="1893401" cy="1568658"/>
            <a:chOff x="9390085" y="1140199"/>
            <a:chExt cx="1893401" cy="1568658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972972A2-D90B-1030-53DD-16B83E64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50"/>
            <a:stretch/>
          </p:blipFill>
          <p:spPr bwMode="auto">
            <a:xfrm>
              <a:off x="9390085" y="1140199"/>
              <a:ext cx="642916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F587B998-DEDE-46E2-1F6E-67B54A6AE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5626" r="1960" b="20248"/>
            <a:stretch/>
          </p:blipFill>
          <p:spPr bwMode="auto">
            <a:xfrm>
              <a:off x="10040697" y="1325563"/>
              <a:ext cx="1242789" cy="95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009BC7A-0CD0-29E4-2FAB-C742D302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29" y="2611462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FF441B-35F4-6F68-1BFA-26A606EC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57" y="4274837"/>
            <a:ext cx="2323364" cy="15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C61B42-157D-76D9-26E0-3043A1617473}"/>
              </a:ext>
            </a:extLst>
          </p:cNvPr>
          <p:cNvSpPr/>
          <p:nvPr/>
        </p:nvSpPr>
        <p:spPr>
          <a:xfrm>
            <a:off x="3479139" y="3732399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1565-5DBB-709A-C4F5-0CACD6DB50FA}"/>
              </a:ext>
            </a:extLst>
          </p:cNvPr>
          <p:cNvSpPr/>
          <p:nvPr/>
        </p:nvSpPr>
        <p:spPr>
          <a:xfrm>
            <a:off x="3479139" y="539861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2E90452C-807E-CFE9-F182-8AD7FA15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25" y="2478822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66D1938F-264E-E968-3FFA-73078150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64" y="3790260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5651EF60-9CC3-51DD-EEAA-19B25A0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09" y="5105581"/>
            <a:ext cx="2323364" cy="1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06BEB1-C39C-6D39-B5F0-16FB312E5A76}"/>
              </a:ext>
            </a:extLst>
          </p:cNvPr>
          <p:cNvSpPr/>
          <p:nvPr/>
        </p:nvSpPr>
        <p:spPr>
          <a:xfrm>
            <a:off x="8038867" y="3610566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B0795-2FB3-419B-8E32-A577D3F00394}"/>
              </a:ext>
            </a:extLst>
          </p:cNvPr>
          <p:cNvSpPr/>
          <p:nvPr/>
        </p:nvSpPr>
        <p:spPr>
          <a:xfrm>
            <a:off x="8060110" y="493519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AFD11-D138-EF48-7666-24F3CF06E1B4}"/>
              </a:ext>
            </a:extLst>
          </p:cNvPr>
          <p:cNvSpPr/>
          <p:nvPr/>
        </p:nvSpPr>
        <p:spPr>
          <a:xfrm>
            <a:off x="8038867" y="6253367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2907F7F-38F5-A1A1-CF21-BB6CFC96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78" y="2360987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74DA8-20F1-13E9-7FD6-9C8816A8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39" y="3694329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65EB3FA-5D83-3F8D-7F56-EB9486B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87" y="5049834"/>
            <a:ext cx="2328203" cy="15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9A4E93-022C-B24A-B286-D9AB2E03DC1C}"/>
              </a:ext>
            </a:extLst>
          </p:cNvPr>
          <p:cNvSpPr/>
          <p:nvPr/>
        </p:nvSpPr>
        <p:spPr>
          <a:xfrm>
            <a:off x="10609940" y="3534251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3F2DFC-87CD-B484-FECD-81AEA2577C45}"/>
              </a:ext>
            </a:extLst>
          </p:cNvPr>
          <p:cNvSpPr/>
          <p:nvPr/>
        </p:nvSpPr>
        <p:spPr>
          <a:xfrm>
            <a:off x="10601303" y="4859650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DDA8A-8428-81E3-0380-C3E96C2A8A9B}"/>
              </a:ext>
            </a:extLst>
          </p:cNvPr>
          <p:cNvSpPr/>
          <p:nvPr/>
        </p:nvSpPr>
        <p:spPr>
          <a:xfrm>
            <a:off x="10613262" y="6219074"/>
            <a:ext cx="916108" cy="267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CDBD5-756D-455B-5351-6ADCE92E2D08}"/>
              </a:ext>
            </a:extLst>
          </p:cNvPr>
          <p:cNvGrpSpPr/>
          <p:nvPr/>
        </p:nvGrpSpPr>
        <p:grpSpPr>
          <a:xfrm>
            <a:off x="9093385" y="2421810"/>
            <a:ext cx="3081545" cy="2273840"/>
            <a:chOff x="9093385" y="2421810"/>
            <a:chExt cx="3081545" cy="2273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E05CD-459D-DD68-6147-A7B85CD33962}"/>
                </a:ext>
              </a:extLst>
            </p:cNvPr>
            <p:cNvGrpSpPr/>
            <p:nvPr/>
          </p:nvGrpSpPr>
          <p:grpSpPr>
            <a:xfrm>
              <a:off x="9093385" y="2421810"/>
              <a:ext cx="3081545" cy="2273840"/>
              <a:chOff x="9136649" y="2417324"/>
              <a:chExt cx="3081545" cy="2273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67B82E-3C92-8858-9FB8-FB259412BAEC}"/>
                  </a:ext>
                </a:extLst>
              </p:cNvPr>
              <p:cNvGrpSpPr/>
              <p:nvPr/>
            </p:nvGrpSpPr>
            <p:grpSpPr>
              <a:xfrm>
                <a:off x="9150350" y="2417324"/>
                <a:ext cx="3067844" cy="2130633"/>
                <a:chOff x="9150350" y="2623604"/>
                <a:chExt cx="3067844" cy="2130633"/>
              </a:xfrm>
            </p:grpSpPr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15CC971C-C2EC-0FA9-D28B-CAFCDB5B4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623604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6FEA77E9-1EA6-309F-9162-308AAA8D5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2752272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E0C86141-8C83-25DC-020D-15BB54E3C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6649" y="268919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1EFD7-AE09-C694-0640-D80DCB3D20B3}"/>
                </a:ext>
              </a:extLst>
            </p:cNvPr>
            <p:cNvSpPr/>
            <p:nvPr/>
          </p:nvSpPr>
          <p:spPr>
            <a:xfrm>
              <a:off x="9832182" y="35078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954EAB-4155-0A5C-6DB8-2AFEB7656B38}"/>
              </a:ext>
            </a:extLst>
          </p:cNvPr>
          <p:cNvGrpSpPr/>
          <p:nvPr/>
        </p:nvGrpSpPr>
        <p:grpSpPr>
          <a:xfrm>
            <a:off x="9064255" y="4592176"/>
            <a:ext cx="3067844" cy="2265824"/>
            <a:chOff x="9064255" y="4592176"/>
            <a:chExt cx="3067844" cy="22658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20666E-AB0F-0E9E-FEBB-92A475B5E566}"/>
                </a:ext>
              </a:extLst>
            </p:cNvPr>
            <p:cNvGrpSpPr/>
            <p:nvPr/>
          </p:nvGrpSpPr>
          <p:grpSpPr>
            <a:xfrm>
              <a:off x="9064255" y="4592176"/>
              <a:ext cx="3067844" cy="2265824"/>
              <a:chOff x="9150350" y="4624443"/>
              <a:chExt cx="3067844" cy="22658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B76B97-29D4-2700-4FD6-0AA75491A535}"/>
                  </a:ext>
                </a:extLst>
              </p:cNvPr>
              <p:cNvGrpSpPr/>
              <p:nvPr/>
            </p:nvGrpSpPr>
            <p:grpSpPr>
              <a:xfrm>
                <a:off x="9150350" y="4624443"/>
                <a:ext cx="3067844" cy="2130235"/>
                <a:chOff x="9150350" y="4542077"/>
                <a:chExt cx="3067844" cy="2130235"/>
              </a:xfrm>
            </p:grpSpPr>
            <p:pic>
              <p:nvPicPr>
                <p:cNvPr id="5130" name="Picture 10">
                  <a:extLst>
                    <a:ext uri="{FF2B5EF4-FFF2-40B4-BE49-F238E27FC236}">
                      <a16:creationId xmlns:a16="http://schemas.microsoft.com/office/drawing/2014/main" id="{184B44B7-3EE0-A287-CBE1-9E248EF33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542077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D2EE28D3-0EBC-6865-F7E7-6472A5E7BF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0350" y="4670347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D30F845-D14D-8725-2AE3-C0BF5C54B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50" y="4888302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4348F3-670C-36F8-D038-1F95D6F3434A}"/>
                </a:ext>
              </a:extLst>
            </p:cNvPr>
            <p:cNvSpPr/>
            <p:nvPr/>
          </p:nvSpPr>
          <p:spPr>
            <a:xfrm>
              <a:off x="9832182" y="558959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F2531E-F665-9221-7AC4-5595A5081869}"/>
              </a:ext>
            </a:extLst>
          </p:cNvPr>
          <p:cNvGrpSpPr/>
          <p:nvPr/>
        </p:nvGrpSpPr>
        <p:grpSpPr>
          <a:xfrm>
            <a:off x="6152998" y="4530887"/>
            <a:ext cx="3086126" cy="2303443"/>
            <a:chOff x="6181413" y="4522289"/>
            <a:chExt cx="3086126" cy="230344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FB29FD-1910-F15D-993C-6AB4DD25458B}"/>
                </a:ext>
              </a:extLst>
            </p:cNvPr>
            <p:cNvGrpSpPr/>
            <p:nvPr/>
          </p:nvGrpSpPr>
          <p:grpSpPr>
            <a:xfrm>
              <a:off x="6181413" y="4522289"/>
              <a:ext cx="3078500" cy="2232390"/>
              <a:chOff x="6210093" y="4509901"/>
              <a:chExt cx="3078500" cy="223239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E59DEF5-80EF-11B3-FAC4-E9E9A7CFADF3}"/>
                  </a:ext>
                </a:extLst>
              </p:cNvPr>
              <p:cNvGrpSpPr/>
              <p:nvPr/>
            </p:nvGrpSpPr>
            <p:grpSpPr>
              <a:xfrm>
                <a:off x="6218630" y="4509901"/>
                <a:ext cx="3069963" cy="2147411"/>
                <a:chOff x="6254611" y="4623948"/>
                <a:chExt cx="3069963" cy="214741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059A2BE-AC11-88B2-B147-781A61788DC3}"/>
                    </a:ext>
                  </a:extLst>
                </p:cNvPr>
                <p:cNvGrpSpPr/>
                <p:nvPr/>
              </p:nvGrpSpPr>
              <p:grpSpPr>
                <a:xfrm>
                  <a:off x="6256730" y="4623948"/>
                  <a:ext cx="3067844" cy="2056550"/>
                  <a:chOff x="6253820" y="4527961"/>
                  <a:chExt cx="3067844" cy="2056550"/>
                </a:xfrm>
              </p:grpSpPr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04E11AFC-D5EB-7251-3AB7-823CE54555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3820" y="4527961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8" name="Picture 20">
                    <a:extLst>
                      <a:ext uri="{FF2B5EF4-FFF2-40B4-BE49-F238E27FC236}">
                        <a16:creationId xmlns:a16="http://schemas.microsoft.com/office/drawing/2014/main" id="{D7E2E2A9-F88D-E6E4-84D9-DDA6686A29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64796" y="4610779"/>
                    <a:ext cx="3024580" cy="1973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222C8FE5-88F6-C73C-224F-1C91FDC04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611" y="4769394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9B179D14-B6DF-82E0-867D-A0B4F1332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093" y="474032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604B1C3-C771-C2AD-4964-E1D77ED1E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695" y="4823767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E7C3-8ED3-6912-8C92-724E680263B6}"/>
              </a:ext>
            </a:extLst>
          </p:cNvPr>
          <p:cNvGrpSpPr/>
          <p:nvPr/>
        </p:nvGrpSpPr>
        <p:grpSpPr>
          <a:xfrm>
            <a:off x="7616428" y="221825"/>
            <a:ext cx="3067844" cy="2319154"/>
            <a:chOff x="7616428" y="221825"/>
            <a:chExt cx="3067844" cy="2319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4EF33F-FCCB-B337-2893-59E02C0E8375}"/>
                </a:ext>
              </a:extLst>
            </p:cNvPr>
            <p:cNvGrpSpPr/>
            <p:nvPr/>
          </p:nvGrpSpPr>
          <p:grpSpPr>
            <a:xfrm>
              <a:off x="7616428" y="221825"/>
              <a:ext cx="3067844" cy="2319154"/>
              <a:chOff x="7616428" y="221825"/>
              <a:chExt cx="3067844" cy="231915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EF3CF2-3178-0AE7-5AE2-9C550F32FEFB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67844" cy="2146793"/>
                <a:chOff x="7616428" y="662781"/>
                <a:chExt cx="3067844" cy="214679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28DFD7BF-C884-4A00-770F-8C3DEF6C0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662781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>
                  <a:extLst>
                    <a:ext uri="{FF2B5EF4-FFF2-40B4-BE49-F238E27FC236}">
                      <a16:creationId xmlns:a16="http://schemas.microsoft.com/office/drawing/2014/main" id="{ABA95F49-4035-C78A-F90F-2C1743060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6428" y="80760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22D19C-8AED-C576-5EE0-6E0959708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428" y="539014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9483E-2706-DFFC-D04D-EDE5470D6FC1}"/>
                </a:ext>
              </a:extLst>
            </p:cNvPr>
            <p:cNvSpPr/>
            <p:nvPr/>
          </p:nvSpPr>
          <p:spPr>
            <a:xfrm>
              <a:off x="8408033" y="132432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F7EFC1-1E95-1A02-48EB-627E9A4937DA}"/>
              </a:ext>
            </a:extLst>
          </p:cNvPr>
          <p:cNvGrpSpPr/>
          <p:nvPr/>
        </p:nvGrpSpPr>
        <p:grpSpPr>
          <a:xfrm>
            <a:off x="6176964" y="2476225"/>
            <a:ext cx="3081545" cy="2272123"/>
            <a:chOff x="6253807" y="2463260"/>
            <a:chExt cx="3081545" cy="22721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A6369D-0285-7D9B-7985-73258375DC9D}"/>
                </a:ext>
              </a:extLst>
            </p:cNvPr>
            <p:cNvGrpSpPr/>
            <p:nvPr/>
          </p:nvGrpSpPr>
          <p:grpSpPr>
            <a:xfrm>
              <a:off x="6253807" y="2463260"/>
              <a:ext cx="3081545" cy="2224374"/>
              <a:chOff x="6247760" y="2367918"/>
              <a:chExt cx="3081545" cy="222437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89424D-986F-4F07-B3A2-A625A9B34FDA}"/>
                  </a:ext>
                </a:extLst>
              </p:cNvPr>
              <p:cNvGrpSpPr/>
              <p:nvPr/>
            </p:nvGrpSpPr>
            <p:grpSpPr>
              <a:xfrm>
                <a:off x="6247760" y="2367918"/>
                <a:ext cx="3081545" cy="2153995"/>
                <a:chOff x="6246074" y="2436594"/>
                <a:chExt cx="3081545" cy="215399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FD0057F-62D6-E629-99A0-233486F50D7B}"/>
                    </a:ext>
                  </a:extLst>
                </p:cNvPr>
                <p:cNvGrpSpPr/>
                <p:nvPr/>
              </p:nvGrpSpPr>
              <p:grpSpPr>
                <a:xfrm>
                  <a:off x="6254611" y="2436594"/>
                  <a:ext cx="3073008" cy="2074117"/>
                  <a:chOff x="6254611" y="2436594"/>
                  <a:chExt cx="3073008" cy="2074117"/>
                </a:xfrm>
              </p:grpSpPr>
              <p:pic>
                <p:nvPicPr>
                  <p:cNvPr id="5124" name="Picture 4">
                    <a:extLst>
                      <a:ext uri="{FF2B5EF4-FFF2-40B4-BE49-F238E27FC236}">
                        <a16:creationId xmlns:a16="http://schemas.microsoft.com/office/drawing/2014/main" id="{4A2C2869-0B91-7845-29BB-C41ECE211A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9775" y="2436594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6" name="Picture 18">
                    <a:extLst>
                      <a:ext uri="{FF2B5EF4-FFF2-40B4-BE49-F238E27FC236}">
                        <a16:creationId xmlns:a16="http://schemas.microsoft.com/office/drawing/2014/main" id="{5BEAB325-3D0D-4902-4B4C-BC407A798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4611" y="2508746"/>
                    <a:ext cx="3067844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3BB96C7A-F1EF-3088-2054-B1F7A47990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46074" y="2588624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BFF32F7D-C7CD-7326-4281-C5B06D12F7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5015" y="2590327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3573A7C-FBFF-49DB-C3B9-769ECEB5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000" y="2761651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7AF782-58BB-FA0A-B213-A247B826F9A8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A8224D-00DB-2124-F1C0-4BF014B241D9}"/>
                </a:ext>
              </a:extLst>
            </p:cNvPr>
            <p:cNvGrpSpPr/>
            <p:nvPr/>
          </p:nvGrpSpPr>
          <p:grpSpPr>
            <a:xfrm>
              <a:off x="7614777" y="512916"/>
              <a:ext cx="3067844" cy="2069218"/>
              <a:chOff x="7614777" y="512916"/>
              <a:chExt cx="3067844" cy="206921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CF039BDE-0C3E-E30D-86E6-F529A5F98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12916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697845A-5A09-1750-FD06-D108DE62F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4777" y="580169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AF68875-0AEA-6091-AACE-B48D7768B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51" y="656675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189C5-BF9E-93D4-3155-2F8599450D2F}"/>
              </a:ext>
            </a:extLst>
          </p:cNvPr>
          <p:cNvGrpSpPr/>
          <p:nvPr/>
        </p:nvGrpSpPr>
        <p:grpSpPr>
          <a:xfrm>
            <a:off x="6207613" y="2626946"/>
            <a:ext cx="3067844" cy="2125767"/>
            <a:chOff x="6264403" y="2750748"/>
            <a:chExt cx="3067844" cy="21257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89CB189-508A-2257-B9DD-76F7658A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7507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F42B0756-8F95-29BD-D6ED-E878446D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2902783"/>
              <a:ext cx="3024580" cy="19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66C273-FD8C-B998-B0B3-B2D74F65D34C}"/>
              </a:ext>
            </a:extLst>
          </p:cNvPr>
          <p:cNvGrpSpPr/>
          <p:nvPr/>
        </p:nvGrpSpPr>
        <p:grpSpPr>
          <a:xfrm>
            <a:off x="6185981" y="4663089"/>
            <a:ext cx="3067844" cy="2156633"/>
            <a:chOff x="6264403" y="4724480"/>
            <a:chExt cx="3067844" cy="215663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1BE0C61-E4E8-DD96-362F-07D93C7F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724480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E9DE952-A5A4-D15B-F271-E5C6BA65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03" y="4879148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74857-B5D0-808F-315C-035353A19F87}"/>
              </a:ext>
            </a:extLst>
          </p:cNvPr>
          <p:cNvGrpSpPr/>
          <p:nvPr/>
        </p:nvGrpSpPr>
        <p:grpSpPr>
          <a:xfrm>
            <a:off x="9027689" y="2647178"/>
            <a:ext cx="3067844" cy="2161383"/>
            <a:chOff x="9026321" y="2519128"/>
            <a:chExt cx="3067844" cy="2161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6EA1AA-2764-623A-9794-9FF6772C0888}"/>
                </a:ext>
              </a:extLst>
            </p:cNvPr>
            <p:cNvGrpSpPr/>
            <p:nvPr/>
          </p:nvGrpSpPr>
          <p:grpSpPr>
            <a:xfrm>
              <a:off x="9026321" y="2519128"/>
              <a:ext cx="3067844" cy="2081923"/>
              <a:chOff x="9026321" y="2519128"/>
              <a:chExt cx="3067844" cy="2081923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48885E6-E646-2902-E66F-CF89FFA06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7953" y="2519128"/>
                <a:ext cx="3024580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02ADE0E6-85DF-9591-1C8E-BCB77ACB9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6321" y="2599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02257D1-69BC-32F5-1027-DD52D713F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6321" y="267854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C7B72-BADF-952D-9E51-62BBE0FEE38D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C81777-278C-EE76-A40E-3047BC76BA98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090702"/>
              <a:chOff x="9105435" y="4685888"/>
              <a:chExt cx="3067844" cy="209070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B6B3238-1843-4A24-42D5-1E4490F49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685888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031207E8-9DAF-CDCB-2E0A-ED8010307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77462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4FB65F2-92B0-57FB-5B28-31472ECD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435" y="4854086"/>
              <a:ext cx="3067844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15A29E-446E-EAB4-A7A8-62937FB8483E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61B3FD-2D97-D0BB-F727-2C24DC066360}"/>
                </a:ext>
              </a:extLst>
            </p:cNvPr>
            <p:cNvGrpSpPr/>
            <p:nvPr/>
          </p:nvGrpSpPr>
          <p:grpSpPr>
            <a:xfrm>
              <a:off x="7443496" y="0"/>
              <a:ext cx="3100324" cy="2445965"/>
              <a:chOff x="7452749" y="34257"/>
              <a:chExt cx="3100324" cy="24459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0109B7-27CD-7BCC-3822-43F6598684EB}"/>
                  </a:ext>
                </a:extLst>
              </p:cNvPr>
              <p:cNvGrpSpPr/>
              <p:nvPr/>
            </p:nvGrpSpPr>
            <p:grpSpPr>
              <a:xfrm>
                <a:off x="7452749" y="34257"/>
                <a:ext cx="3100324" cy="2357965"/>
                <a:chOff x="7444413" y="216445"/>
                <a:chExt cx="3100324" cy="235796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F37D5B7-74B7-6D2B-46CE-F0F8523A4064}"/>
                    </a:ext>
                  </a:extLst>
                </p:cNvPr>
                <p:cNvGrpSpPr/>
                <p:nvPr/>
              </p:nvGrpSpPr>
              <p:grpSpPr>
                <a:xfrm>
                  <a:off x="7444413" y="216445"/>
                  <a:ext cx="3100324" cy="2277673"/>
                  <a:chOff x="7444413" y="216445"/>
                  <a:chExt cx="3100324" cy="22776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CD5B897-5F96-30B3-8848-CF05AB0B2F7B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25420"/>
                    <a:chOff x="7601733" y="352386"/>
                    <a:chExt cx="3100324" cy="2225420"/>
                  </a:xfrm>
                </p:grpSpPr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679A1D9C-9C8A-AECB-72C7-3F99BC657B5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01733" y="352386"/>
                      <a:ext cx="3013601" cy="2064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02" name="Picture 6">
                      <a:extLst>
                        <a:ext uri="{FF2B5EF4-FFF2-40B4-BE49-F238E27FC236}">
                          <a16:creationId xmlns:a16="http://schemas.microsoft.com/office/drawing/2014/main" id="{9FE7E8DF-02B3-05FE-64DF-BDE7A23989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01733" y="440173"/>
                      <a:ext cx="3100324" cy="212391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" name="Picture 2">
                      <a:extLst>
                        <a:ext uri="{FF2B5EF4-FFF2-40B4-BE49-F238E27FC236}">
                          <a16:creationId xmlns:a16="http://schemas.microsoft.com/office/drawing/2014/main" id="{BE2A0D03-61A4-812E-37FB-04A12722C8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9446" y="513307"/>
                      <a:ext cx="3013601" cy="2064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36" name="Picture 16">
                    <a:extLst>
                      <a:ext uri="{FF2B5EF4-FFF2-40B4-BE49-F238E27FC236}">
                        <a16:creationId xmlns:a16="http://schemas.microsoft.com/office/drawing/2014/main" id="{18BE952B-A74E-EE24-805A-F005A63C08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67636" y="454326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F144A3D-D242-D34F-4218-B51D2A4A7A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6492" y="534618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E98ACF6-E43E-D9C4-6776-3F6E189475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0808" y="440430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48B539A-E57A-6247-AFCA-A8F503422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496" y="485071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4D7698-5E1E-C13A-AE45-2E6DA7F80DBA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A70BD5-31B1-13B5-4215-A058D867E8AB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429614"/>
              <a:chOff x="6159837" y="2084154"/>
              <a:chExt cx="3029503" cy="242961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972D4A0-5EE7-8950-5FFC-FD9A0CB33A32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371084"/>
                <a:chOff x="6164578" y="2496140"/>
                <a:chExt cx="3029503" cy="237108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D67E067-3FB9-66CE-1EC7-582AFF1E184D}"/>
                    </a:ext>
                  </a:extLst>
                </p:cNvPr>
                <p:cNvGrpSpPr/>
                <p:nvPr/>
              </p:nvGrpSpPr>
              <p:grpSpPr>
                <a:xfrm>
                  <a:off x="6164578" y="2496140"/>
                  <a:ext cx="3013601" cy="2263467"/>
                  <a:chOff x="6164578" y="2496140"/>
                  <a:chExt cx="3013601" cy="2263467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6FE847D-4F14-3C31-041F-FF9D68E9A6D3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199924"/>
                    <a:chOff x="6164578" y="2496140"/>
                    <a:chExt cx="3013601" cy="2199924"/>
                  </a:xfrm>
                </p:grpSpPr>
                <p:pic>
                  <p:nvPicPr>
                    <p:cNvPr id="1038" name="Picture 14">
                      <a:extLst>
                        <a:ext uri="{FF2B5EF4-FFF2-40B4-BE49-F238E27FC236}">
                          <a16:creationId xmlns:a16="http://schemas.microsoft.com/office/drawing/2014/main" id="{486CCD9A-E92A-E184-DC6D-A9501012A5A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2832" y="249614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00" name="Picture 4">
                      <a:extLst>
                        <a:ext uri="{FF2B5EF4-FFF2-40B4-BE49-F238E27FC236}">
                          <a16:creationId xmlns:a16="http://schemas.microsoft.com/office/drawing/2014/main" id="{6AF4D06D-2366-D518-419A-CDD26E20B2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578" y="2575420"/>
                      <a:ext cx="3013601" cy="2064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76" name="Picture 4">
                      <a:extLst>
                        <a:ext uri="{FF2B5EF4-FFF2-40B4-BE49-F238E27FC236}">
                          <a16:creationId xmlns:a16="http://schemas.microsoft.com/office/drawing/2014/main" id="{0BF47458-5739-BFB2-32D7-74BD01C3D1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3597" y="2656271"/>
                      <a:ext cx="2977537" cy="203979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38" name="Picture 18">
                    <a:extLst>
                      <a:ext uri="{FF2B5EF4-FFF2-40B4-BE49-F238E27FC236}">
                        <a16:creationId xmlns:a16="http://schemas.microsoft.com/office/drawing/2014/main" id="{AD15E489-2427-6BBA-F126-4FE03A31B3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5362" y="271981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24021D73-573F-2CD4-1286-6575A6C5AC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0480" y="2802725"/>
                  <a:ext cx="3013601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FC3F23E-5846-9EB6-F809-3968A08390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509" y="2473976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55FECB5-61A7-D097-B433-900249830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459" y="254494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584996-2743-93FB-86BB-BFDCE13E9D55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32885A-A3C7-E7AF-E6DF-6CD518AF8CD0}"/>
                </a:ext>
              </a:extLst>
            </p:cNvPr>
            <p:cNvGrpSpPr/>
            <p:nvPr/>
          </p:nvGrpSpPr>
          <p:grpSpPr>
            <a:xfrm>
              <a:off x="6177869" y="4281505"/>
              <a:ext cx="3026619" cy="2440482"/>
              <a:chOff x="6177869" y="4281505"/>
              <a:chExt cx="3026619" cy="244048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3D8EE8D-842A-5172-7E69-92298B9246E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88694" y="4281505"/>
                <a:ext cx="3015794" cy="2358117"/>
                <a:chOff x="6162605" y="4728096"/>
                <a:chExt cx="3015794" cy="2358117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BD46595-3437-F74E-BE5E-CE663DDCCE8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62605" y="4728096"/>
                  <a:ext cx="3015794" cy="2278286"/>
                  <a:chOff x="6162605" y="4728096"/>
                  <a:chExt cx="3015794" cy="2278286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E1205BD1-5218-5487-2DD5-FE7D3ABDF9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05606"/>
                    <a:chOff x="6162605" y="4728096"/>
                    <a:chExt cx="3015794" cy="2205606"/>
                  </a:xfrm>
                </p:grpSpPr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422A67A1-1584-784B-30F3-7047F616E6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798" y="4728096"/>
                      <a:ext cx="3013601" cy="2064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04" name="Picture 8">
                      <a:extLst>
                        <a:ext uri="{FF2B5EF4-FFF2-40B4-BE49-F238E27FC236}">
                          <a16:creationId xmlns:a16="http://schemas.microsoft.com/office/drawing/2014/main" id="{C74F5E28-46C8-BD83-31A5-BC4749FB7AD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90331" y="4814136"/>
                      <a:ext cx="2888504" cy="19788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78" name="Picture 6">
                      <a:extLst>
                        <a:ext uri="{FF2B5EF4-FFF2-40B4-BE49-F238E27FC236}">
                          <a16:creationId xmlns:a16="http://schemas.microsoft.com/office/drawing/2014/main" id="{030F9066-6F26-2B09-740E-D95FB6F772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2605" y="489391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40" name="Picture 20">
                    <a:extLst>
                      <a:ext uri="{FF2B5EF4-FFF2-40B4-BE49-F238E27FC236}">
                        <a16:creationId xmlns:a16="http://schemas.microsoft.com/office/drawing/2014/main" id="{F2AE4B39-05CA-0D78-23D2-37BE72657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0446" y="4966590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28" name="Picture 8">
                  <a:extLst>
                    <a:ext uri="{FF2B5EF4-FFF2-40B4-BE49-F238E27FC236}">
                      <a16:creationId xmlns:a16="http://schemas.microsoft.com/office/drawing/2014/main" id="{0A106C4F-B0DA-8A99-5D96-2E042747A5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2652" y="5046421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092740DC-2DEA-59A1-E78B-A959EB2AA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7869" y="4682195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8FA50908-3BF4-05EA-0B61-81852EE2A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30" y="4767687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relaxation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89D463C-14FB-DE54-19FA-767BF3C8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17" y="3115733"/>
            <a:ext cx="1101744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9BD1D2-12CC-5D67-52AC-178F827F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1" y="3115732"/>
            <a:ext cx="1183789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15D8FB-074B-A5A0-B0A5-8A8A03F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89" y="3115732"/>
            <a:ext cx="124825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1" y="3115732"/>
            <a:ext cx="197493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" y="1955800"/>
            <a:ext cx="4143300" cy="31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A9E7DD-57E9-988D-C38C-8647BBD6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5" t="12628" b="13327"/>
          <a:stretch/>
        </p:blipFill>
        <p:spPr bwMode="auto">
          <a:xfrm>
            <a:off x="7252740" y="695761"/>
            <a:ext cx="2915727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8A6B82-1EAF-2939-C453-441C359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7" y="2905230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A8E0452-9A3C-CD62-0536-11545A25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7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254C58-83B8-99D2-6FC3-D7D896EF0C6A}"/>
              </a:ext>
            </a:extLst>
          </p:cNvPr>
          <p:cNvGrpSpPr/>
          <p:nvPr/>
        </p:nvGrpSpPr>
        <p:grpSpPr>
          <a:xfrm>
            <a:off x="9187519" y="2243035"/>
            <a:ext cx="3042255" cy="2446617"/>
            <a:chOff x="9187519" y="2243035"/>
            <a:chExt cx="3042255" cy="24466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EBA773-9A09-E125-EA50-A03D3D963965}"/>
                </a:ext>
              </a:extLst>
            </p:cNvPr>
            <p:cNvGrpSpPr/>
            <p:nvPr/>
          </p:nvGrpSpPr>
          <p:grpSpPr>
            <a:xfrm>
              <a:off x="9187519" y="2243035"/>
              <a:ext cx="3042255" cy="2446617"/>
              <a:chOff x="9186298" y="2223305"/>
              <a:chExt cx="3042255" cy="24466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A0FCDCA-5459-2A6E-B90E-9E78AC6D6C2E}"/>
                  </a:ext>
                </a:extLst>
              </p:cNvPr>
              <p:cNvGrpSpPr/>
              <p:nvPr/>
            </p:nvGrpSpPr>
            <p:grpSpPr>
              <a:xfrm>
                <a:off x="9186298" y="2223305"/>
                <a:ext cx="3042255" cy="2363542"/>
                <a:chOff x="9186298" y="2223305"/>
                <a:chExt cx="3042255" cy="236354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3BA6F46F-6E80-A896-180B-9F677B099757}"/>
                    </a:ext>
                  </a:extLst>
                </p:cNvPr>
                <p:cNvGrpSpPr/>
                <p:nvPr/>
              </p:nvGrpSpPr>
              <p:grpSpPr>
                <a:xfrm>
                  <a:off x="9186298" y="2223305"/>
                  <a:ext cx="3042255" cy="2288478"/>
                  <a:chOff x="9163894" y="2173838"/>
                  <a:chExt cx="3042255" cy="228847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A0529E99-C6D5-771A-970B-EE66EB6840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04383" y="2173838"/>
                    <a:ext cx="2783049" cy="1935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CC0D91DA-242C-C3ED-3E00-3683B6CD2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63894" y="2253413"/>
                    <a:ext cx="3013602" cy="209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8" name="Picture 14">
                    <a:extLst>
                      <a:ext uri="{FF2B5EF4-FFF2-40B4-BE49-F238E27FC236}">
                        <a16:creationId xmlns:a16="http://schemas.microsoft.com/office/drawing/2014/main" id="{A712A5D6-F0E4-0856-BF8C-9A26229008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2547" y="232934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>
                    <a:extLst>
                      <a:ext uri="{FF2B5EF4-FFF2-40B4-BE49-F238E27FC236}">
                        <a16:creationId xmlns:a16="http://schemas.microsoft.com/office/drawing/2014/main" id="{2476528B-B3FD-FF3B-C363-A84EE725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75013" y="2397816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4" name="Picture 18">
                  <a:extLst>
                    <a:ext uri="{FF2B5EF4-FFF2-40B4-BE49-F238E27FC236}">
                      <a16:creationId xmlns:a16="http://schemas.microsoft.com/office/drawing/2014/main" id="{72EFF95E-9091-058D-1EFA-8EAB7DA2F1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6323" y="25223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FDCBB849-92D9-3638-5A43-3B1E00927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980" y="2605422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E6B196-43DB-4CEC-633F-12ED7D420331}"/>
                </a:ext>
              </a:extLst>
            </p:cNvPr>
            <p:cNvSpPr/>
            <p:nvPr/>
          </p:nvSpPr>
          <p:spPr>
            <a:xfrm>
              <a:off x="9852439" y="3440618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45559D-2066-C05E-98B3-CB68FA6E6216}"/>
              </a:ext>
            </a:extLst>
          </p:cNvPr>
          <p:cNvGrpSpPr/>
          <p:nvPr/>
        </p:nvGrpSpPr>
        <p:grpSpPr>
          <a:xfrm>
            <a:off x="9227616" y="4312210"/>
            <a:ext cx="3022486" cy="2441614"/>
            <a:chOff x="9227616" y="4312210"/>
            <a:chExt cx="3022486" cy="244161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C0C67-5749-0F96-3976-B0C3AFCE251D}"/>
                </a:ext>
              </a:extLst>
            </p:cNvPr>
            <p:cNvGrpSpPr/>
            <p:nvPr/>
          </p:nvGrpSpPr>
          <p:grpSpPr>
            <a:xfrm>
              <a:off x="9227616" y="4312210"/>
              <a:ext cx="3022486" cy="2441614"/>
              <a:chOff x="9217903" y="4567192"/>
              <a:chExt cx="3022486" cy="24416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E12EF57-3FA6-957D-E541-BAD36F221178}"/>
                  </a:ext>
                </a:extLst>
              </p:cNvPr>
              <p:cNvGrpSpPr/>
              <p:nvPr/>
            </p:nvGrpSpPr>
            <p:grpSpPr>
              <a:xfrm>
                <a:off x="9217903" y="4567192"/>
                <a:ext cx="3022486" cy="2363745"/>
                <a:chOff x="9217903" y="4567192"/>
                <a:chExt cx="3022486" cy="236374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AF5B275-E70E-38BB-16E0-7EF5C66F4B32}"/>
                    </a:ext>
                  </a:extLst>
                </p:cNvPr>
                <p:cNvGrpSpPr/>
                <p:nvPr/>
              </p:nvGrpSpPr>
              <p:grpSpPr>
                <a:xfrm>
                  <a:off x="9217903" y="4567192"/>
                  <a:ext cx="3022483" cy="2294852"/>
                  <a:chOff x="9217903" y="4557667"/>
                  <a:chExt cx="3022483" cy="229485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4D24EDC8-9D30-DC09-C3FA-63C934646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7903" y="4557667"/>
                    <a:ext cx="3022181" cy="2101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14CCAA27-2B40-112A-D5E0-B614197A70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74456" y="4632332"/>
                    <a:ext cx="2708696" cy="1883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7BE8FBB8-D5ED-A1EE-2B5F-F2FADE1250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26783" y="4714061"/>
                    <a:ext cx="3013603" cy="2064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C7948D6-EF93-595F-7426-E98F825B6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19209" y="47880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16" name="Picture 20">
                  <a:extLst>
                    <a:ext uri="{FF2B5EF4-FFF2-40B4-BE49-F238E27FC236}">
                      <a16:creationId xmlns:a16="http://schemas.microsoft.com/office/drawing/2014/main" id="{6D5B039F-00D6-3756-6978-1655FF96F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6787" y="486643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A6A53CCF-C033-52DD-79FC-A7361BBB7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5739" y="4944306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908AF0-6B89-3437-756F-D5D35C323A60}"/>
                </a:ext>
              </a:extLst>
            </p:cNvPr>
            <p:cNvSpPr/>
            <p:nvPr/>
          </p:nvSpPr>
          <p:spPr>
            <a:xfrm>
              <a:off x="9827193" y="587360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8DE339-9F95-C27B-A2F3-5DADCDABB8F2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27C53B-FEFE-2F96-9F96-61112231DF28}"/>
                </a:ext>
              </a:extLst>
            </p:cNvPr>
            <p:cNvGrpSpPr/>
            <p:nvPr/>
          </p:nvGrpSpPr>
          <p:grpSpPr>
            <a:xfrm>
              <a:off x="6207361" y="4367520"/>
              <a:ext cx="3060398" cy="2474881"/>
              <a:chOff x="6207361" y="4367520"/>
              <a:chExt cx="3060398" cy="24748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D0B348-98A9-DB9B-07ED-BF566D5FA11E}"/>
                  </a:ext>
                </a:extLst>
              </p:cNvPr>
              <p:cNvGrpSpPr/>
              <p:nvPr/>
            </p:nvGrpSpPr>
            <p:grpSpPr>
              <a:xfrm>
                <a:off x="6232462" y="4367520"/>
                <a:ext cx="3035297" cy="2410473"/>
                <a:chOff x="6252407" y="4531445"/>
                <a:chExt cx="3035297" cy="24104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1540B6-6A74-D070-CB59-58BCEFF41355}"/>
                    </a:ext>
                  </a:extLst>
                </p:cNvPr>
                <p:cNvGrpSpPr/>
                <p:nvPr/>
              </p:nvGrpSpPr>
              <p:grpSpPr>
                <a:xfrm>
                  <a:off x="6272100" y="4531445"/>
                  <a:ext cx="3015604" cy="2339193"/>
                  <a:chOff x="6272100" y="4531445"/>
                  <a:chExt cx="3015604" cy="233919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E8EB135-05CB-3111-7B43-BBC76EC6C907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319" cy="2267897"/>
                    <a:chOff x="6272100" y="4540970"/>
                    <a:chExt cx="3015319" cy="2267897"/>
                  </a:xfrm>
                </p:grpSpPr>
                <p:pic>
                  <p:nvPicPr>
                    <p:cNvPr id="2058" name="Picture 10">
                      <a:extLst>
                        <a:ext uri="{FF2B5EF4-FFF2-40B4-BE49-F238E27FC236}">
                          <a16:creationId xmlns:a16="http://schemas.microsoft.com/office/drawing/2014/main" id="{EE76052D-B445-682E-CB8C-CA2AB34EEB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4601" y="4540970"/>
                      <a:ext cx="2877940" cy="20011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" name="Picture 10">
                      <a:extLst>
                        <a:ext uri="{FF2B5EF4-FFF2-40B4-BE49-F238E27FC236}">
                          <a16:creationId xmlns:a16="http://schemas.microsoft.com/office/drawing/2014/main" id="{0210BBF1-D08A-5E12-638D-3ABDFCA20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9678" y="4606043"/>
                      <a:ext cx="3003549" cy="20885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>
                      <a:extLst>
                        <a:ext uri="{FF2B5EF4-FFF2-40B4-BE49-F238E27FC236}">
                          <a16:creationId xmlns:a16="http://schemas.microsoft.com/office/drawing/2014/main" id="{3B326D0B-143C-8483-F70E-E449CB1FF7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2100" y="4673070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6">
                      <a:extLst>
                        <a:ext uri="{FF2B5EF4-FFF2-40B4-BE49-F238E27FC236}">
                          <a16:creationId xmlns:a16="http://schemas.microsoft.com/office/drawing/2014/main" id="{C2C1C432-92DF-A705-4B6F-4E7C08282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3816" y="4744366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F7DB2DBD-CBD9-3F0E-FF2A-EFF3C8869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4102" y="480613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6" name="Picture 10">
                  <a:extLst>
                    <a:ext uri="{FF2B5EF4-FFF2-40B4-BE49-F238E27FC236}">
                      <a16:creationId xmlns:a16="http://schemas.microsoft.com/office/drawing/2014/main" id="{FC6EB07C-F2B9-3B14-ED68-8CA0A22D98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407" y="4877418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72046FAA-A4EC-8A33-206C-195A727C8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7361" y="4778335"/>
                <a:ext cx="3012969" cy="2064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600C8A6-6091-99CC-4F1D-C22E77A2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319" y="4847791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B4157E-0C07-98A4-0210-E96EE4D80FB5}"/>
              </a:ext>
            </a:extLst>
          </p:cNvPr>
          <p:cNvGrpSpPr/>
          <p:nvPr/>
        </p:nvGrpSpPr>
        <p:grpSpPr>
          <a:xfrm>
            <a:off x="6211899" y="2126879"/>
            <a:ext cx="3050549" cy="2586614"/>
            <a:chOff x="6211882" y="2222199"/>
            <a:chExt cx="3050549" cy="25866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C4C5A9-8D89-681A-E6F8-29D2FA688533}"/>
                </a:ext>
              </a:extLst>
            </p:cNvPr>
            <p:cNvGrpSpPr/>
            <p:nvPr/>
          </p:nvGrpSpPr>
          <p:grpSpPr>
            <a:xfrm>
              <a:off x="6211882" y="2222199"/>
              <a:ext cx="3050549" cy="2510499"/>
              <a:chOff x="6221458" y="2265248"/>
              <a:chExt cx="3050549" cy="25104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837E3F-912F-0EA0-9C30-785C24D76463}"/>
                  </a:ext>
                </a:extLst>
              </p:cNvPr>
              <p:cNvGrpSpPr/>
              <p:nvPr/>
            </p:nvGrpSpPr>
            <p:grpSpPr>
              <a:xfrm>
                <a:off x="6221458" y="2265248"/>
                <a:ext cx="3037881" cy="2426744"/>
                <a:chOff x="6227030" y="2209036"/>
                <a:chExt cx="3037881" cy="24267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C5CC512-BFCC-3B6C-6C87-BC6E787FDAAE}"/>
                    </a:ext>
                  </a:extLst>
                </p:cNvPr>
                <p:cNvGrpSpPr/>
                <p:nvPr/>
              </p:nvGrpSpPr>
              <p:grpSpPr>
                <a:xfrm>
                  <a:off x="6227030" y="2209036"/>
                  <a:ext cx="3027159" cy="2356852"/>
                  <a:chOff x="6257607" y="2206191"/>
                  <a:chExt cx="3027159" cy="235685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92AF73E-54D4-B75D-B717-3C9C5BDC7A9A}"/>
                      </a:ext>
                    </a:extLst>
                  </p:cNvPr>
                  <p:cNvGrpSpPr/>
                  <p:nvPr/>
                </p:nvGrpSpPr>
                <p:grpSpPr>
                  <a:xfrm>
                    <a:off x="6257607" y="2206191"/>
                    <a:ext cx="3013604" cy="2278836"/>
                    <a:chOff x="6257607" y="2234766"/>
                    <a:chExt cx="3013604" cy="2278836"/>
                  </a:xfrm>
                </p:grpSpPr>
                <p:pic>
                  <p:nvPicPr>
                    <p:cNvPr id="2056" name="Picture 8">
                      <a:extLst>
                        <a:ext uri="{FF2B5EF4-FFF2-40B4-BE49-F238E27FC236}">
                          <a16:creationId xmlns:a16="http://schemas.microsoft.com/office/drawing/2014/main" id="{68812EB7-DFF5-40D0-B201-D4B75D88B0F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07740" y="2234766"/>
                      <a:ext cx="2783049" cy="19352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" name="Picture 8">
                      <a:extLst>
                        <a:ext uri="{FF2B5EF4-FFF2-40B4-BE49-F238E27FC236}">
                          <a16:creationId xmlns:a16="http://schemas.microsoft.com/office/drawing/2014/main" id="{5312968A-C888-1530-54AD-F3EED0F4A3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80506" y="2299558"/>
                      <a:ext cx="2968986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2" name="Picture 18">
                      <a:extLst>
                        <a:ext uri="{FF2B5EF4-FFF2-40B4-BE49-F238E27FC236}">
                          <a16:creationId xmlns:a16="http://schemas.microsoft.com/office/drawing/2014/main" id="{EB1710A7-D273-F6E2-CC5B-BEF9BA5783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8" y="2379201"/>
                      <a:ext cx="3013603" cy="20645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" name="Picture 4">
                      <a:extLst>
                        <a:ext uri="{FF2B5EF4-FFF2-40B4-BE49-F238E27FC236}">
                          <a16:creationId xmlns:a16="http://schemas.microsoft.com/office/drawing/2014/main" id="{5D9BB651-C483-9D58-B816-538F5A00E4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57607" y="2449102"/>
                      <a:ext cx="3013603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0" name="Picture 14">
                    <a:extLst>
                      <a:ext uri="{FF2B5EF4-FFF2-40B4-BE49-F238E27FC236}">
                        <a16:creationId xmlns:a16="http://schemas.microsoft.com/office/drawing/2014/main" id="{8065E0FE-CC05-52E9-9F90-DCC81ECFFA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164" y="2498543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CE35E34-3756-B2AF-C4C9-FAA970437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309" y="2571280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36038720-9935-8EBD-1C6C-9665F335C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405" y="2711247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C3517678-37A4-6933-D27D-1EE3E2237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17" y="2744313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A0006-50E5-1C58-426C-832DFA9D9992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1C004E-7474-1AE8-842B-AC557312FAFA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479213"/>
              <a:chOff x="8067026" y="-273665"/>
              <a:chExt cx="3100431" cy="24792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0AD583-EF4A-C5D2-5E21-70104423E7F1}"/>
                  </a:ext>
                </a:extLst>
              </p:cNvPr>
              <p:cNvGrpSpPr/>
              <p:nvPr/>
            </p:nvGrpSpPr>
            <p:grpSpPr>
              <a:xfrm>
                <a:off x="8067026" y="-273665"/>
                <a:ext cx="3100431" cy="2468394"/>
                <a:chOff x="8067026" y="-273665"/>
                <a:chExt cx="3100431" cy="24683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9C55E3-0E48-BA35-764A-8ADAC7FAB9E3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398439"/>
                  <a:chOff x="8067026" y="-273665"/>
                  <a:chExt cx="3100431" cy="239843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2AF5BDC-FB4B-5253-7796-C46169634249}"/>
                      </a:ext>
                    </a:extLst>
                  </p:cNvPr>
                  <p:cNvGrpSpPr/>
                  <p:nvPr/>
                </p:nvGrpSpPr>
                <p:grpSpPr>
                  <a:xfrm>
                    <a:off x="8076901" y="-273665"/>
                    <a:ext cx="3090556" cy="2313967"/>
                    <a:chOff x="8076901" y="-273665"/>
                    <a:chExt cx="3090556" cy="2313967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id="{94CD13DD-BAC3-3FC4-43CD-696D9051FAF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5439" y="-273665"/>
                      <a:ext cx="3082018" cy="21430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F57F01C2-94A8-047B-3AFE-42F232FCAF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6901" y="-187838"/>
                      <a:ext cx="3013602" cy="209552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6" name="Picture 12">
                      <a:extLst>
                        <a:ext uri="{FF2B5EF4-FFF2-40B4-BE49-F238E27FC236}">
                          <a16:creationId xmlns:a16="http://schemas.microsoft.com/office/drawing/2014/main" id="{31AB7B5E-BEE0-56F4-FD8B-E853E7BB52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11544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" name="Picture 12">
                      <a:extLst>
                        <a:ext uri="{FF2B5EF4-FFF2-40B4-BE49-F238E27FC236}">
                          <a16:creationId xmlns:a16="http://schemas.microsoft.com/office/drawing/2014/main" id="{411682FC-4BB1-33C1-BAB7-FFCBB5F035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89884" y="-2419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12" name="Picture 16">
                    <a:extLst>
                      <a:ext uri="{FF2B5EF4-FFF2-40B4-BE49-F238E27FC236}">
                        <a16:creationId xmlns:a16="http://schemas.microsoft.com/office/drawing/2014/main" id="{C587784D-BF99-D883-09B2-806AF83D5F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60274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4A1DB607-0A50-84E6-CBA1-C082B418B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67026" y="130229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6A6AA09-0954-A039-FC7D-642D9BBAD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6901" y="217848"/>
                <a:ext cx="2901495" cy="1987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5396917-6D28-63E3-6644-C274CDC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82" y="579198"/>
              <a:ext cx="3013602" cy="20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66351"/>
            <a:ext cx="4805361" cy="29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F5E1D3-FD5A-D06D-8283-AA5DF5E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61" y="3343275"/>
            <a:ext cx="1801226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3424296-F2C8-172E-AB08-D6DC90D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3275"/>
            <a:ext cx="2143125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24AA3EA-D597-66CF-2375-B6B3B233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343275"/>
            <a:ext cx="2316892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1447373-5EBC-CBBB-9FCA-A133A989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43275"/>
            <a:ext cx="2490659" cy="29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8636A9E-790B-3150-DE35-D1269CC6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0" y="1029162"/>
            <a:ext cx="2643186" cy="21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984C0B-2F94-D809-675A-C3ADFD196495}"/>
              </a:ext>
            </a:extLst>
          </p:cNvPr>
          <p:cNvGrpSpPr/>
          <p:nvPr/>
        </p:nvGrpSpPr>
        <p:grpSpPr>
          <a:xfrm>
            <a:off x="7711539" y="86318"/>
            <a:ext cx="3105950" cy="2300661"/>
            <a:chOff x="7711539" y="86318"/>
            <a:chExt cx="3105950" cy="23006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70826C-C2B4-00F7-CDB2-F3DD841F04A3}"/>
                </a:ext>
              </a:extLst>
            </p:cNvPr>
            <p:cNvGrpSpPr/>
            <p:nvPr/>
          </p:nvGrpSpPr>
          <p:grpSpPr>
            <a:xfrm>
              <a:off x="7711539" y="86318"/>
              <a:ext cx="3105950" cy="2300661"/>
              <a:chOff x="7648310" y="171976"/>
              <a:chExt cx="3105950" cy="230066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94A35FB-22D7-A7B3-1634-A42993543E2B}"/>
                  </a:ext>
                </a:extLst>
              </p:cNvPr>
              <p:cNvGrpSpPr/>
              <p:nvPr/>
            </p:nvGrpSpPr>
            <p:grpSpPr>
              <a:xfrm>
                <a:off x="7648310" y="171976"/>
                <a:ext cx="3105950" cy="2193453"/>
                <a:chOff x="7578929" y="775698"/>
                <a:chExt cx="3105950" cy="2193453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BF812381-66F9-3F2D-95E2-8ECCB2A9B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0278" y="775698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BCE881F8-EF4C-5451-6AFE-EBAC43E03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8929" y="913327"/>
                  <a:ext cx="3105950" cy="2055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BFB1B1-3CEE-B8FC-5CB1-3CFF65251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8285" y="470672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EE9B1-83D8-CC0B-3A4A-E255BA6F8C91}"/>
                </a:ext>
              </a:extLst>
            </p:cNvPr>
            <p:cNvSpPr/>
            <p:nvPr/>
          </p:nvSpPr>
          <p:spPr>
            <a:xfrm>
              <a:off x="8583505" y="11306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E02AE-3D96-6940-B20C-3619B9FFE055}"/>
              </a:ext>
            </a:extLst>
          </p:cNvPr>
          <p:cNvGrpSpPr/>
          <p:nvPr/>
        </p:nvGrpSpPr>
        <p:grpSpPr>
          <a:xfrm>
            <a:off x="6254795" y="4574810"/>
            <a:ext cx="3045967" cy="2283190"/>
            <a:chOff x="6254795" y="4574810"/>
            <a:chExt cx="3045967" cy="22831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77AEE4-EDD8-1FAB-CA11-D42B31F7DC22}"/>
                </a:ext>
              </a:extLst>
            </p:cNvPr>
            <p:cNvGrpSpPr/>
            <p:nvPr/>
          </p:nvGrpSpPr>
          <p:grpSpPr>
            <a:xfrm>
              <a:off x="6254795" y="4574810"/>
              <a:ext cx="3045967" cy="2283190"/>
              <a:chOff x="6247021" y="4637574"/>
              <a:chExt cx="3045967" cy="22831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3651AB4-C7C2-B4A8-910A-FDEF766EE454}"/>
                  </a:ext>
                </a:extLst>
              </p:cNvPr>
              <p:cNvGrpSpPr/>
              <p:nvPr/>
            </p:nvGrpSpPr>
            <p:grpSpPr>
              <a:xfrm>
                <a:off x="6257714" y="4637574"/>
                <a:ext cx="3035274" cy="2147006"/>
                <a:chOff x="6283283" y="4651821"/>
                <a:chExt cx="3035274" cy="2147006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F0E7CE60-7737-9D02-8239-761EDE71FB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976" y="465182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33FF6991-DC24-4C11-5915-9409FF05A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3" y="4796861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52E0B6B1-17AB-02CD-4525-08BBB8560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021" y="4918798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3B91A4-B0FC-5AB9-288C-2A4020C8C826}"/>
                </a:ext>
              </a:extLst>
            </p:cNvPr>
            <p:cNvSpPr/>
            <p:nvPr/>
          </p:nvSpPr>
          <p:spPr>
            <a:xfrm>
              <a:off x="7087745" y="561998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FAD687-B2A4-6828-9C1D-F444F741C82C}"/>
              </a:ext>
            </a:extLst>
          </p:cNvPr>
          <p:cNvGrpSpPr/>
          <p:nvPr/>
        </p:nvGrpSpPr>
        <p:grpSpPr>
          <a:xfrm>
            <a:off x="6193546" y="2402980"/>
            <a:ext cx="3054355" cy="2290516"/>
            <a:chOff x="6193546" y="2402980"/>
            <a:chExt cx="3054355" cy="22905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14C7292-7B6B-A80C-8FD2-4A9E92D12A70}"/>
                </a:ext>
              </a:extLst>
            </p:cNvPr>
            <p:cNvGrpSpPr/>
            <p:nvPr/>
          </p:nvGrpSpPr>
          <p:grpSpPr>
            <a:xfrm>
              <a:off x="6212627" y="2402980"/>
              <a:ext cx="3035274" cy="2216442"/>
              <a:chOff x="6283284" y="2353800"/>
              <a:chExt cx="3035274" cy="221644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A3E7E17-EA29-1EA8-2C6C-65A8D26A3E8C}"/>
                  </a:ext>
                </a:extLst>
              </p:cNvPr>
              <p:cNvGrpSpPr/>
              <p:nvPr/>
            </p:nvGrpSpPr>
            <p:grpSpPr>
              <a:xfrm>
                <a:off x="6283284" y="2353800"/>
                <a:ext cx="3024581" cy="2139494"/>
                <a:chOff x="6283284" y="2353800"/>
                <a:chExt cx="3024581" cy="213949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AA5A746-D7CD-B6CA-0E07-84F6F40C4559}"/>
                    </a:ext>
                  </a:extLst>
                </p:cNvPr>
                <p:cNvGrpSpPr/>
                <p:nvPr/>
              </p:nvGrpSpPr>
              <p:grpSpPr>
                <a:xfrm>
                  <a:off x="6283284" y="2353800"/>
                  <a:ext cx="3024580" cy="2071402"/>
                  <a:chOff x="6271818" y="2556915"/>
                  <a:chExt cx="3024580" cy="2071402"/>
                </a:xfrm>
              </p:grpSpPr>
              <p:pic>
                <p:nvPicPr>
                  <p:cNvPr id="4100" name="Picture 4">
                    <a:extLst>
                      <a:ext uri="{FF2B5EF4-FFF2-40B4-BE49-F238E27FC236}">
                        <a16:creationId xmlns:a16="http://schemas.microsoft.com/office/drawing/2014/main" id="{B34C4F9C-C442-F47A-F01B-9F653CD733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818" y="2556915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2" name="Picture 18">
                    <a:extLst>
                      <a:ext uri="{FF2B5EF4-FFF2-40B4-BE49-F238E27FC236}">
                        <a16:creationId xmlns:a16="http://schemas.microsoft.com/office/drawing/2014/main" id="{644D4B82-4BBA-3426-6785-8FAC6D1FB1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71818" y="2626352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" name="Picture 14">
                  <a:extLst>
                    <a:ext uri="{FF2B5EF4-FFF2-40B4-BE49-F238E27FC236}">
                      <a16:creationId xmlns:a16="http://schemas.microsoft.com/office/drawing/2014/main" id="{1B30CE70-51BE-1CD8-7B9C-7790AC746A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3284" y="2491328"/>
                  <a:ext cx="3024581" cy="2001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09576D98-ED3F-7624-8622-AA64DEE4C1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3977" y="2568276"/>
                <a:ext cx="3024581" cy="200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40871B5-B382-3AB6-1D85-9717C307A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546" y="2691531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514689-4BBE-3CAF-F1E4-F0C387E307F5}"/>
              </a:ext>
            </a:extLst>
          </p:cNvPr>
          <p:cNvGrpSpPr/>
          <p:nvPr/>
        </p:nvGrpSpPr>
        <p:grpSpPr>
          <a:xfrm>
            <a:off x="9050922" y="4469914"/>
            <a:ext cx="3045363" cy="2288802"/>
            <a:chOff x="9129433" y="4538878"/>
            <a:chExt cx="3045363" cy="22888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A23B08-F81B-7E9E-E77B-61CCEF874F4B}"/>
                </a:ext>
              </a:extLst>
            </p:cNvPr>
            <p:cNvGrpSpPr/>
            <p:nvPr/>
          </p:nvGrpSpPr>
          <p:grpSpPr>
            <a:xfrm>
              <a:off x="9135490" y="4538878"/>
              <a:ext cx="3039306" cy="2224103"/>
              <a:chOff x="9114707" y="4572706"/>
              <a:chExt cx="3039306" cy="222410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1A77CF3-00EC-DDD8-8277-C9D1BD4CBFF1}"/>
                  </a:ext>
                </a:extLst>
              </p:cNvPr>
              <p:cNvGrpSpPr/>
              <p:nvPr/>
            </p:nvGrpSpPr>
            <p:grpSpPr>
              <a:xfrm>
                <a:off x="9116673" y="4572706"/>
                <a:ext cx="3037340" cy="2158312"/>
                <a:chOff x="9116673" y="4572706"/>
                <a:chExt cx="3037340" cy="215831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97FD809-4A2C-4D98-965C-EC8EE2AA9F49}"/>
                    </a:ext>
                  </a:extLst>
                </p:cNvPr>
                <p:cNvGrpSpPr/>
                <p:nvPr/>
              </p:nvGrpSpPr>
              <p:grpSpPr>
                <a:xfrm>
                  <a:off x="9129432" y="4572706"/>
                  <a:ext cx="3024581" cy="2079870"/>
                  <a:chOff x="9147196" y="4683096"/>
                  <a:chExt cx="3024581" cy="2079870"/>
                </a:xfrm>
              </p:grpSpPr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D4869BC6-5E18-2E69-A32D-E582653D7E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7196" y="4683096"/>
                    <a:ext cx="3024581" cy="20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4D761069-70D0-A6C4-E770-E156F95F09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7197" y="4761001"/>
                    <a:ext cx="3024580" cy="2001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64FDF832-D2E0-0AFC-5C0B-2A6475A87C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673" y="4729053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45A8E07C-E098-3D44-91DB-69D84D7007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4707" y="4794844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A00B5C5-7FC2-F506-51BE-C629DB60B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9433" y="4825715"/>
              <a:ext cx="3024580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500947-172D-3188-7267-C8471C3AFDB9}"/>
              </a:ext>
            </a:extLst>
          </p:cNvPr>
          <p:cNvGrpSpPr/>
          <p:nvPr/>
        </p:nvGrpSpPr>
        <p:grpSpPr>
          <a:xfrm>
            <a:off x="9056887" y="2373860"/>
            <a:ext cx="3035273" cy="2289015"/>
            <a:chOff x="9118740" y="2371946"/>
            <a:chExt cx="3035273" cy="2289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D5CB47-C611-52C0-CD55-C0FCDF123EAB}"/>
                </a:ext>
              </a:extLst>
            </p:cNvPr>
            <p:cNvGrpSpPr/>
            <p:nvPr/>
          </p:nvGrpSpPr>
          <p:grpSpPr>
            <a:xfrm>
              <a:off x="9118740" y="2371946"/>
              <a:ext cx="3035273" cy="2289015"/>
              <a:chOff x="9118738" y="2330407"/>
              <a:chExt cx="3035273" cy="2289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1E1803-7FCF-66A7-4F9E-03DB8755B69D}"/>
                  </a:ext>
                </a:extLst>
              </p:cNvPr>
              <p:cNvGrpSpPr/>
              <p:nvPr/>
            </p:nvGrpSpPr>
            <p:grpSpPr>
              <a:xfrm>
                <a:off x="9124703" y="2330407"/>
                <a:ext cx="3029308" cy="2140254"/>
                <a:chOff x="9210248" y="2575462"/>
                <a:chExt cx="3029308" cy="2140254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551A3F25-9BA2-C70C-C204-B63131EA75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4976" y="2575462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7B248A61-F809-98E7-4018-411E3F1954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10248" y="2713751"/>
                  <a:ext cx="3024580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D53732B7-DE6B-12CB-ED37-7A093931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8738" y="2617457"/>
                <a:ext cx="3024580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ADC40-B96E-B8F9-58FA-8FD6436F6699}"/>
                </a:ext>
              </a:extLst>
            </p:cNvPr>
            <p:cNvSpPr/>
            <p:nvPr/>
          </p:nvSpPr>
          <p:spPr>
            <a:xfrm>
              <a:off x="9951859" y="337546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halted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14448</TotalTime>
  <Words>579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a040x130 seed</vt:lpstr>
      <vt:lpstr>a040x170 relaxation</vt:lpstr>
      <vt:lpstr>a040x170 seed</vt:lpstr>
      <vt:lpstr>a040x170s015 seed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134</cp:revision>
  <dcterms:created xsi:type="dcterms:W3CDTF">2023-07-26T17:49:20Z</dcterms:created>
  <dcterms:modified xsi:type="dcterms:W3CDTF">2024-09-20T00:16:26Z</dcterms:modified>
</cp:coreProperties>
</file>